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7" r:id="rId2"/>
  </p:sldMasterIdLst>
  <p:notesMasterIdLst>
    <p:notesMasterId r:id="rId12"/>
  </p:notesMasterIdLst>
  <p:handoutMasterIdLst>
    <p:handoutMasterId r:id="rId13"/>
  </p:handoutMasterIdLst>
  <p:sldIdLst>
    <p:sldId id="256" r:id="rId3"/>
    <p:sldId id="1752" r:id="rId4"/>
    <p:sldId id="1746" r:id="rId5"/>
    <p:sldId id="1747" r:id="rId6"/>
    <p:sldId id="1749" r:id="rId7"/>
    <p:sldId id="1741" r:id="rId8"/>
    <p:sldId id="1750" r:id="rId9"/>
    <p:sldId id="1748" r:id="rId10"/>
    <p:sldId id="1751" r:id="rId11"/>
  </p:sldIdLst>
  <p:sldSz cx="9906000" cy="6858000" type="A4"/>
  <p:notesSz cx="6797675" cy="9926638"/>
  <p:defaultTextStyle>
    <a:defPPr>
      <a:defRPr lang="de-DE"/>
    </a:defPPr>
    <a:lvl1pPr marL="0" algn="l" defTabSz="91405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028" algn="l" defTabSz="91405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056" algn="l" defTabSz="91405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083" algn="l" defTabSz="91405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108" algn="l" defTabSz="91405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137" algn="l" defTabSz="91405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166" algn="l" defTabSz="91405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193" algn="l" defTabSz="91405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220" algn="l" defTabSz="91405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>
          <p15:clr>
            <a:srgbClr val="A4A3A4"/>
          </p15:clr>
        </p15:guide>
        <p15:guide id="2" orient="horz" pos="3612">
          <p15:clr>
            <a:srgbClr val="A4A3A4"/>
          </p15:clr>
        </p15:guide>
        <p15:guide id="3" orient="horz" pos="981">
          <p15:clr>
            <a:srgbClr val="A4A3A4"/>
          </p15:clr>
        </p15:guide>
        <p15:guide id="4" pos="6068">
          <p15:clr>
            <a:srgbClr val="A4A3A4"/>
          </p15:clr>
        </p15:guide>
        <p15:guide id="5" pos="3120">
          <p15:clr>
            <a:srgbClr val="A4A3A4"/>
          </p15:clr>
        </p15:guide>
        <p15:guide id="6" pos="56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E33"/>
    <a:srgbClr val="C6D9F1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71" autoAdjust="0"/>
    <p:restoredTop sz="96457" autoAdjust="0"/>
  </p:normalViewPr>
  <p:slideViewPr>
    <p:cSldViewPr>
      <p:cViewPr varScale="1">
        <p:scale>
          <a:sx n="82" d="100"/>
          <a:sy n="82" d="100"/>
        </p:scale>
        <p:origin x="1786" y="77"/>
      </p:cViewPr>
      <p:guideLst>
        <p:guide orient="horz" pos="2296"/>
        <p:guide orient="horz" pos="3612"/>
        <p:guide orient="horz" pos="981"/>
        <p:guide pos="6068"/>
        <p:guide pos="3120"/>
        <p:guide pos="5660"/>
      </p:guideLst>
    </p:cSldViewPr>
  </p:slideViewPr>
  <p:notesTextViewPr>
    <p:cViewPr>
      <p:scale>
        <a:sx n="300" d="100"/>
        <a:sy n="3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howGuides="1">
      <p:cViewPr varScale="1">
        <p:scale>
          <a:sx n="73" d="100"/>
          <a:sy n="73" d="100"/>
        </p:scale>
        <p:origin x="-2136" y="-108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G" userId="ec6dd0bf820af39d" providerId="LiveId" clId="{335882B3-2D23-4ABA-961F-5DFED33FDD9D}"/>
    <pc:docChg chg="undo redo custSel addSld delSld modSld">
      <pc:chgData name="Chris G" userId="ec6dd0bf820af39d" providerId="LiveId" clId="{335882B3-2D23-4ABA-961F-5DFED33FDD9D}" dt="2018-04-27T13:15:27.304" v="637"/>
      <pc:docMkLst>
        <pc:docMk/>
      </pc:docMkLst>
      <pc:sldChg chg="addSp modSp">
        <pc:chgData name="Chris G" userId="ec6dd0bf820af39d" providerId="LiveId" clId="{335882B3-2D23-4ABA-961F-5DFED33FDD9D}" dt="2018-04-27T13:01:42.775" v="405" actId="1076"/>
        <pc:sldMkLst>
          <pc:docMk/>
          <pc:sldMk cId="126065164" sldId="256"/>
        </pc:sldMkLst>
        <pc:spChg chg="mod">
          <ac:chgData name="Chris G" userId="ec6dd0bf820af39d" providerId="LiveId" clId="{335882B3-2D23-4ABA-961F-5DFED33FDD9D}" dt="2018-04-27T12:40:04.468" v="1" actId="20577"/>
          <ac:spMkLst>
            <pc:docMk/>
            <pc:sldMk cId="126065164" sldId="256"/>
            <ac:spMk id="7" creationId="{00000000-0000-0000-0000-000000000000}"/>
          </ac:spMkLst>
        </pc:spChg>
        <pc:spChg chg="add mod">
          <ac:chgData name="Chris G" userId="ec6dd0bf820af39d" providerId="LiveId" clId="{335882B3-2D23-4ABA-961F-5DFED33FDD9D}" dt="2018-04-27T12:41:45.500" v="118" actId="20577"/>
          <ac:spMkLst>
            <pc:docMk/>
            <pc:sldMk cId="126065164" sldId="256"/>
            <ac:spMk id="8" creationId="{662EC61A-9950-46F7-9839-8A0CF97BA753}"/>
          </ac:spMkLst>
        </pc:spChg>
        <pc:picChg chg="mod">
          <ac:chgData name="Chris G" userId="ec6dd0bf820af39d" providerId="LiveId" clId="{335882B3-2D23-4ABA-961F-5DFED33FDD9D}" dt="2018-04-27T13:01:42.775" v="405" actId="1076"/>
          <ac:picMkLst>
            <pc:docMk/>
            <pc:sldMk cId="126065164" sldId="256"/>
            <ac:picMk id="10" creationId="{00000000-0000-0000-0000-000000000000}"/>
          </ac:picMkLst>
        </pc:picChg>
      </pc:sldChg>
      <pc:sldChg chg="modSp">
        <pc:chgData name="Chris G" userId="ec6dd0bf820af39d" providerId="LiveId" clId="{335882B3-2D23-4ABA-961F-5DFED33FDD9D}" dt="2018-04-27T12:55:44.136" v="137" actId="20577"/>
        <pc:sldMkLst>
          <pc:docMk/>
          <pc:sldMk cId="2980696993" sldId="1741"/>
        </pc:sldMkLst>
        <pc:spChg chg="mod">
          <ac:chgData name="Chris G" userId="ec6dd0bf820af39d" providerId="LiveId" clId="{335882B3-2D23-4ABA-961F-5DFED33FDD9D}" dt="2018-04-27T12:55:44.136" v="137" actId="20577"/>
          <ac:spMkLst>
            <pc:docMk/>
            <pc:sldMk cId="2980696993" sldId="1741"/>
            <ac:spMk id="20" creationId="{00000000-0000-0000-0000-000000000000}"/>
          </ac:spMkLst>
        </pc:spChg>
      </pc:sldChg>
      <pc:sldChg chg="modSp">
        <pc:chgData name="Chris G" userId="ec6dd0bf820af39d" providerId="LiveId" clId="{335882B3-2D23-4ABA-961F-5DFED33FDD9D}" dt="2018-04-27T12:54:29.700" v="128" actId="20577"/>
        <pc:sldMkLst>
          <pc:docMk/>
          <pc:sldMk cId="3174819253" sldId="1748"/>
        </pc:sldMkLst>
        <pc:spChg chg="mod">
          <ac:chgData name="Chris G" userId="ec6dd0bf820af39d" providerId="LiveId" clId="{335882B3-2D23-4ABA-961F-5DFED33FDD9D}" dt="2018-04-27T12:54:29.700" v="128" actId="20577"/>
          <ac:spMkLst>
            <pc:docMk/>
            <pc:sldMk cId="3174819253" sldId="1748"/>
            <ac:spMk id="7" creationId="{61C6B116-D97F-47E0-961A-2C5AEF428AE4}"/>
          </ac:spMkLst>
        </pc:spChg>
      </pc:sldChg>
      <pc:sldChg chg="modSp">
        <pc:chgData name="Chris G" userId="ec6dd0bf820af39d" providerId="LiveId" clId="{335882B3-2D23-4ABA-961F-5DFED33FDD9D}" dt="2018-04-27T13:09:23.763" v="411" actId="14100"/>
        <pc:sldMkLst>
          <pc:docMk/>
          <pc:sldMk cId="3241011675" sldId="1750"/>
        </pc:sldMkLst>
        <pc:spChg chg="mod">
          <ac:chgData name="Chris G" userId="ec6dd0bf820af39d" providerId="LiveId" clId="{335882B3-2D23-4ABA-961F-5DFED33FDD9D}" dt="2018-04-27T12:54:39.747" v="136" actId="20577"/>
          <ac:spMkLst>
            <pc:docMk/>
            <pc:sldMk cId="3241011675" sldId="1750"/>
            <ac:spMk id="3" creationId="{5A87B293-1CFA-4736-97CA-8001C25E5C99}"/>
          </ac:spMkLst>
        </pc:spChg>
        <pc:picChg chg="mod">
          <ac:chgData name="Chris G" userId="ec6dd0bf820af39d" providerId="LiveId" clId="{335882B3-2D23-4ABA-961F-5DFED33FDD9D}" dt="2018-04-27T13:09:23.763" v="411" actId="14100"/>
          <ac:picMkLst>
            <pc:docMk/>
            <pc:sldMk cId="3241011675" sldId="1750"/>
            <ac:picMk id="5" creationId="{46D77B3B-76B9-42BE-9234-022B0BE8E06C}"/>
          </ac:picMkLst>
        </pc:picChg>
      </pc:sldChg>
      <pc:sldChg chg="modSp add">
        <pc:chgData name="Chris G" userId="ec6dd0bf820af39d" providerId="LiveId" clId="{335882B3-2D23-4ABA-961F-5DFED33FDD9D}" dt="2018-04-27T13:08:36.417" v="409" actId="20577"/>
        <pc:sldMkLst>
          <pc:docMk/>
          <pc:sldMk cId="3915115278" sldId="1751"/>
        </pc:sldMkLst>
        <pc:spChg chg="mod">
          <ac:chgData name="Chris G" userId="ec6dd0bf820af39d" providerId="LiveId" clId="{335882B3-2D23-4ABA-961F-5DFED33FDD9D}" dt="2018-04-27T13:08:36.417" v="409" actId="20577"/>
          <ac:spMkLst>
            <pc:docMk/>
            <pc:sldMk cId="3915115278" sldId="1751"/>
            <ac:spMk id="2" creationId="{719638B2-4AE0-466E-8DE3-8201603C1949}"/>
          </ac:spMkLst>
        </pc:spChg>
        <pc:spChg chg="mod">
          <ac:chgData name="Chris G" userId="ec6dd0bf820af39d" providerId="LiveId" clId="{335882B3-2D23-4ABA-961F-5DFED33FDD9D}" dt="2018-04-27T12:56:51.012" v="151" actId="20577"/>
          <ac:spMkLst>
            <pc:docMk/>
            <pc:sldMk cId="3915115278" sldId="1751"/>
            <ac:spMk id="3" creationId="{EAA0B88A-33CF-42F0-81C6-CBA352EB5333}"/>
          </ac:spMkLst>
        </pc:spChg>
      </pc:sldChg>
      <pc:sldChg chg="modSp add del modAnim">
        <pc:chgData name="Chris G" userId="ec6dd0bf820af39d" providerId="LiveId" clId="{335882B3-2D23-4ABA-961F-5DFED33FDD9D}" dt="2018-04-27T13:15:27.304" v="637"/>
        <pc:sldMkLst>
          <pc:docMk/>
          <pc:sldMk cId="4028915467" sldId="1752"/>
        </pc:sldMkLst>
        <pc:spChg chg="mod">
          <ac:chgData name="Chris G" userId="ec6dd0bf820af39d" providerId="LiveId" clId="{335882B3-2D23-4ABA-961F-5DFED33FDD9D}" dt="2018-04-27T13:15:10.564" v="634" actId="20577"/>
          <ac:spMkLst>
            <pc:docMk/>
            <pc:sldMk cId="4028915467" sldId="1752"/>
            <ac:spMk id="2" creationId="{B060C752-B60F-41B1-9A1F-AFAC89065CCA}"/>
          </ac:spMkLst>
        </pc:spChg>
        <pc:spChg chg="mod">
          <ac:chgData name="Chris G" userId="ec6dd0bf820af39d" providerId="LiveId" clId="{335882B3-2D23-4ABA-961F-5DFED33FDD9D}" dt="2018-04-27T13:11:08.190" v="487" actId="20577"/>
          <ac:spMkLst>
            <pc:docMk/>
            <pc:sldMk cId="4028915467" sldId="1752"/>
            <ac:spMk id="3" creationId="{95FEB95D-C5FF-4A91-9CD4-39668A87267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7E40BE-1D10-4C80-A8BF-F5AF39EFA189}" type="datetimeFigureOut">
              <a:rPr lang="de-DE" smtClean="0"/>
              <a:t>27.04.2018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B35EA-B9A0-4448-AC8F-A6EC22B331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0887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C32285-C8C6-4668-B04E-FA4453CF6A76}" type="datetimeFigureOut">
              <a:rPr lang="de-AT" smtClean="0"/>
              <a:t>27.04.2018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BE0D26-08C0-41F2-9EB8-4EF69F79B2A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1830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28" algn="l" defTabSz="9140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56" algn="l" defTabSz="9140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083" algn="l" defTabSz="9140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108" algn="l" defTabSz="9140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137" algn="l" defTabSz="9140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166" algn="l" defTabSz="9140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193" algn="l" defTabSz="9140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220" algn="l" defTabSz="9140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42950" y="2130440"/>
            <a:ext cx="84201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485900" y="3886202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0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1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1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1F611-F56E-4699-B536-C0793FFA2A65}" type="datetime1">
              <a:rPr lang="de-AT" smtClean="0"/>
              <a:t>27.04.2018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‹Nr.›</a:t>
            </a:fld>
            <a:endParaRPr lang="de-AT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7" t="24132" r="70188" b="19621"/>
          <a:stretch/>
        </p:blipFill>
        <p:spPr bwMode="auto">
          <a:xfrm>
            <a:off x="-452696" y="0"/>
            <a:ext cx="10360604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el 6"/>
          <p:cNvSpPr txBox="1">
            <a:spLocks/>
          </p:cNvSpPr>
          <p:nvPr userDrawn="1"/>
        </p:nvSpPr>
        <p:spPr>
          <a:xfrm>
            <a:off x="589351" y="2130440"/>
            <a:ext cx="8420100" cy="1470025"/>
          </a:xfrm>
          <a:prstGeom prst="rect">
            <a:avLst/>
          </a:prstGeom>
        </p:spPr>
        <p:txBody>
          <a:bodyPr vert="horz" lIns="91406" tIns="45703" rIns="91406" bIns="45703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AT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TITEL</a:t>
            </a:r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740537" y="3212976"/>
            <a:ext cx="3198355" cy="0"/>
          </a:xfrm>
          <a:prstGeom prst="line">
            <a:avLst/>
          </a:prstGeom>
          <a:ln w="44450" cap="rnd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/>
          <p:cNvCxnSpPr/>
          <p:nvPr userDrawn="1"/>
        </p:nvCxnSpPr>
        <p:spPr>
          <a:xfrm>
            <a:off x="740537" y="3356992"/>
            <a:ext cx="2964329" cy="0"/>
          </a:xfrm>
          <a:prstGeom prst="line">
            <a:avLst/>
          </a:prstGeom>
          <a:ln w="44450" cap="rnd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/>
          <p:nvPr userDrawn="1"/>
        </p:nvCxnSpPr>
        <p:spPr>
          <a:xfrm>
            <a:off x="740532" y="3501008"/>
            <a:ext cx="2574286" cy="0"/>
          </a:xfrm>
          <a:prstGeom prst="line">
            <a:avLst/>
          </a:prstGeom>
          <a:ln w="44450" cap="rnd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794" y="5661263"/>
            <a:ext cx="1653408" cy="98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49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181854" y="274649"/>
            <a:ext cx="222885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95300" y="274649"/>
            <a:ext cx="6521450" cy="5851525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9C25C-7851-4065-AD15-D95E90619F6E}" type="datetime1">
              <a:rPr lang="de-AT" smtClean="0"/>
              <a:t>27.04.2018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4709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  <a:prstGeom prst="rect">
            <a:avLst/>
          </a:prstGeom>
        </p:spPr>
        <p:txBody>
          <a:bodyPr lIns="91406" tIns="45703" rIns="91406" bIns="45703"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40"/>
            <a:ext cx="7429500" cy="1655762"/>
          </a:xfrm>
          <a:prstGeom prst="rect">
            <a:avLst/>
          </a:prstGeom>
        </p:spPr>
        <p:txBody>
          <a:bodyPr lIns="91406" tIns="45703" rIns="91406" bIns="45703"/>
          <a:lstStyle>
            <a:lvl1pPr marL="0" indent="0" algn="ctr">
              <a:buNone/>
              <a:defRPr sz="2400"/>
            </a:lvl1pPr>
            <a:lvl2pPr marL="457028" indent="0" algn="ctr">
              <a:buNone/>
              <a:defRPr sz="2000"/>
            </a:lvl2pPr>
            <a:lvl3pPr marL="914056" indent="0" algn="ctr">
              <a:buNone/>
              <a:defRPr sz="1800"/>
            </a:lvl3pPr>
            <a:lvl4pPr marL="1371083" indent="0" algn="ctr">
              <a:buNone/>
              <a:defRPr sz="1600"/>
            </a:lvl4pPr>
            <a:lvl5pPr marL="1828108" indent="0" algn="ctr">
              <a:buNone/>
              <a:defRPr sz="1600"/>
            </a:lvl5pPr>
            <a:lvl6pPr marL="2285137" indent="0" algn="ctr">
              <a:buNone/>
              <a:defRPr sz="1600"/>
            </a:lvl6pPr>
            <a:lvl7pPr marL="2742166" indent="0" algn="ctr">
              <a:buNone/>
              <a:defRPr sz="1600"/>
            </a:lvl7pPr>
            <a:lvl8pPr marL="3199193" indent="0" algn="ctr">
              <a:buNone/>
              <a:defRPr sz="1600"/>
            </a:lvl8pPr>
            <a:lvl9pPr marL="365622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1038" y="6356366"/>
            <a:ext cx="2228850" cy="365125"/>
          </a:xfrm>
          <a:prstGeom prst="rect">
            <a:avLst/>
          </a:prstGeom>
        </p:spPr>
        <p:txBody>
          <a:bodyPr/>
          <a:lstStyle/>
          <a:p>
            <a:fld id="{24D3ED86-CD16-44FB-829C-3E1CC851646E}" type="datetime1">
              <a:rPr lang="de-AT" smtClean="0">
                <a:solidFill>
                  <a:prstClr val="black">
                    <a:tint val="75000"/>
                  </a:prstClr>
                </a:solidFill>
              </a:rPr>
              <a:t>27.04.2018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81371" y="6356366"/>
            <a:ext cx="3343275" cy="365125"/>
          </a:xfrm>
          <a:prstGeom prst="rect">
            <a:avLst/>
          </a:prstGeom>
        </p:spPr>
        <p:txBody>
          <a:bodyPr/>
          <a:lstStyle/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96117" y="6356366"/>
            <a:ext cx="2228850" cy="365125"/>
          </a:xfrm>
          <a:prstGeom prst="rect">
            <a:avLst/>
          </a:prstGeom>
        </p:spPr>
        <p:txBody>
          <a:bodyPr/>
          <a:lstStyle/>
          <a:p>
            <a:fld id="{A1786028-012E-4734-8960-CCFAF3BE8739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56364" y="-2548"/>
            <a:ext cx="1849636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404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1046" y="365134"/>
            <a:ext cx="8543925" cy="1325563"/>
          </a:xfrm>
          <a:prstGeom prst="rect">
            <a:avLst/>
          </a:prstGeom>
        </p:spPr>
        <p:txBody>
          <a:bodyPr lIns="91406" tIns="45703" rIns="91406" bIns="45703"/>
          <a:lstStyle/>
          <a:p>
            <a:r>
              <a:rPr lang="de-DE"/>
              <a:t>Titelmasterformat durch Klicken bearbeiten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5A850-7903-4F08-B915-0BAA0E9C9F07}" type="datetime1">
              <a:rPr lang="de-AT" smtClean="0">
                <a:solidFill>
                  <a:prstClr val="black">
                    <a:tint val="75000"/>
                  </a:prstClr>
                </a:solidFill>
              </a:rPr>
              <a:t>27.04.2018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ADC9A8-4ACD-4A0E-BEC9-DD99B4269D4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002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pic>
        <p:nvPicPr>
          <p:cNvPr id="7" name="Inhaltsplatzhalter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" y="-27379"/>
            <a:ext cx="9945555" cy="1333293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 idx="4294967295"/>
          </p:nvPr>
        </p:nvSpPr>
        <p:spPr>
          <a:xfrm>
            <a:off x="116467" y="116632"/>
            <a:ext cx="8915400" cy="1143000"/>
          </a:xfrm>
        </p:spPr>
        <p:txBody>
          <a:bodyPr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/>
            <a:r>
              <a:rPr lang="de-AT" dirty="0"/>
              <a:t>Folie 1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27452A0-02C1-4E94-9623-AC3E45E175BF}" type="datetime1">
              <a:rPr lang="de-AT" smtClean="0"/>
              <a:t>27.04.2018</a:t>
            </a:fld>
            <a:endParaRPr lang="de-AT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118820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95300" y="1600206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035550" y="1600206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4FBD2-13C9-45FA-A9F9-B4E3BB0EB846}" type="datetime1">
              <a:rPr lang="de-AT" smtClean="0"/>
              <a:t>27.04.2018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43433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95300" y="1535114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28" indent="0">
              <a:buNone/>
              <a:defRPr sz="2000" b="1"/>
            </a:lvl2pPr>
            <a:lvl3pPr marL="914056" indent="0">
              <a:buNone/>
              <a:defRPr sz="1800" b="1"/>
            </a:lvl3pPr>
            <a:lvl4pPr marL="1371083" indent="0">
              <a:buNone/>
              <a:defRPr sz="1600" b="1"/>
            </a:lvl4pPr>
            <a:lvl5pPr marL="1828108" indent="0">
              <a:buNone/>
              <a:defRPr sz="1600" b="1"/>
            </a:lvl5pPr>
            <a:lvl6pPr marL="2285137" indent="0">
              <a:buNone/>
              <a:defRPr sz="1600" b="1"/>
            </a:lvl6pPr>
            <a:lvl7pPr marL="2742166" indent="0">
              <a:buNone/>
              <a:defRPr sz="1600" b="1"/>
            </a:lvl7pPr>
            <a:lvl8pPr marL="3199193" indent="0">
              <a:buNone/>
              <a:defRPr sz="1600" b="1"/>
            </a:lvl8pPr>
            <a:lvl9pPr marL="365622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032115" y="1535114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28" indent="0">
              <a:buNone/>
              <a:defRPr sz="2000" b="1"/>
            </a:lvl2pPr>
            <a:lvl3pPr marL="914056" indent="0">
              <a:buNone/>
              <a:defRPr sz="1800" b="1"/>
            </a:lvl3pPr>
            <a:lvl4pPr marL="1371083" indent="0">
              <a:buNone/>
              <a:defRPr sz="1600" b="1"/>
            </a:lvl4pPr>
            <a:lvl5pPr marL="1828108" indent="0">
              <a:buNone/>
              <a:defRPr sz="1600" b="1"/>
            </a:lvl5pPr>
            <a:lvl6pPr marL="2285137" indent="0">
              <a:buNone/>
              <a:defRPr sz="1600" b="1"/>
            </a:lvl6pPr>
            <a:lvl7pPr marL="2742166" indent="0">
              <a:buNone/>
              <a:defRPr sz="1600" b="1"/>
            </a:lvl7pPr>
            <a:lvl8pPr marL="3199193" indent="0">
              <a:buNone/>
              <a:defRPr sz="1600" b="1"/>
            </a:lvl8pPr>
            <a:lvl9pPr marL="365622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032115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3E01-8535-4192-B372-117EC3BE7CA9}" type="datetime1">
              <a:rPr lang="de-AT" smtClean="0"/>
              <a:t>27.04.2018</a:t>
            </a:fld>
            <a:endParaRPr lang="de-AT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6550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640D-2FA0-4093-8DE9-7BFF1A8363B5}" type="datetime1">
              <a:rPr lang="de-AT" smtClean="0"/>
              <a:t>27.04.2018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55805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C3CB-92B4-44A4-BF64-56BCEACD78D4}" type="datetime1">
              <a:rPr lang="de-AT" smtClean="0"/>
              <a:t>27.04.2018</a:t>
            </a:fld>
            <a:endParaRPr lang="de-AT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76875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72976" y="273062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95300" y="1435104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028" indent="0">
              <a:buNone/>
              <a:defRPr sz="1200"/>
            </a:lvl2pPr>
            <a:lvl3pPr marL="914056" indent="0">
              <a:buNone/>
              <a:defRPr sz="1000"/>
            </a:lvl3pPr>
            <a:lvl4pPr marL="1371083" indent="0">
              <a:buNone/>
              <a:defRPr sz="900"/>
            </a:lvl4pPr>
            <a:lvl5pPr marL="1828108" indent="0">
              <a:buNone/>
              <a:defRPr sz="900"/>
            </a:lvl5pPr>
            <a:lvl6pPr marL="2285137" indent="0">
              <a:buNone/>
              <a:defRPr sz="900"/>
            </a:lvl6pPr>
            <a:lvl7pPr marL="2742166" indent="0">
              <a:buNone/>
              <a:defRPr sz="900"/>
            </a:lvl7pPr>
            <a:lvl8pPr marL="3199193" indent="0">
              <a:buNone/>
              <a:defRPr sz="900"/>
            </a:lvl8pPr>
            <a:lvl9pPr marL="365622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4A7ED-8C7F-464F-BA99-6BA8D2F04C12}" type="datetime1">
              <a:rPr lang="de-AT" smtClean="0"/>
              <a:t>27.04.2018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55163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41649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41649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028" indent="0">
              <a:buNone/>
              <a:defRPr sz="2800"/>
            </a:lvl2pPr>
            <a:lvl3pPr marL="914056" indent="0">
              <a:buNone/>
              <a:defRPr sz="2400"/>
            </a:lvl3pPr>
            <a:lvl4pPr marL="1371083" indent="0">
              <a:buNone/>
              <a:defRPr sz="2000"/>
            </a:lvl4pPr>
            <a:lvl5pPr marL="1828108" indent="0">
              <a:buNone/>
              <a:defRPr sz="2000"/>
            </a:lvl5pPr>
            <a:lvl6pPr marL="2285137" indent="0">
              <a:buNone/>
              <a:defRPr sz="2000"/>
            </a:lvl6pPr>
            <a:lvl7pPr marL="2742166" indent="0">
              <a:buNone/>
              <a:defRPr sz="2000"/>
            </a:lvl7pPr>
            <a:lvl8pPr marL="3199193" indent="0">
              <a:buNone/>
              <a:defRPr sz="2000"/>
            </a:lvl8pPr>
            <a:lvl9pPr marL="365622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41649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028" indent="0">
              <a:buNone/>
              <a:defRPr sz="1200"/>
            </a:lvl2pPr>
            <a:lvl3pPr marL="914056" indent="0">
              <a:buNone/>
              <a:defRPr sz="1000"/>
            </a:lvl3pPr>
            <a:lvl4pPr marL="1371083" indent="0">
              <a:buNone/>
              <a:defRPr sz="900"/>
            </a:lvl4pPr>
            <a:lvl5pPr marL="1828108" indent="0">
              <a:buNone/>
              <a:defRPr sz="900"/>
            </a:lvl5pPr>
            <a:lvl6pPr marL="2285137" indent="0">
              <a:buNone/>
              <a:defRPr sz="900"/>
            </a:lvl6pPr>
            <a:lvl7pPr marL="2742166" indent="0">
              <a:buNone/>
              <a:defRPr sz="900"/>
            </a:lvl7pPr>
            <a:lvl8pPr marL="3199193" indent="0">
              <a:buNone/>
              <a:defRPr sz="900"/>
            </a:lvl8pPr>
            <a:lvl9pPr marL="365622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4DF08-B4B1-44CC-AEA0-DE9E771EB6A1}" type="datetime1">
              <a:rPr lang="de-AT" smtClean="0"/>
              <a:t>27.04.2018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88518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65B10-E52C-4437-BC50-6899F7657313}" type="datetime1">
              <a:rPr lang="de-AT" smtClean="0"/>
              <a:t>27.04.2018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9994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06" tIns="45703" rIns="91406" bIns="45703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95300" y="1600206"/>
            <a:ext cx="8915400" cy="4525963"/>
          </a:xfrm>
          <a:prstGeom prst="rect">
            <a:avLst/>
          </a:prstGeom>
        </p:spPr>
        <p:txBody>
          <a:bodyPr vert="horz" lIns="91406" tIns="45703" rIns="91406" bIns="45703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95300" y="6356365"/>
            <a:ext cx="2311400" cy="365125"/>
          </a:xfrm>
          <a:prstGeom prst="rect">
            <a:avLst/>
          </a:prstGeom>
        </p:spPr>
        <p:txBody>
          <a:bodyPr vert="horz" lIns="91406" tIns="45703" rIns="91406" bIns="45703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2F793-01E6-4D25-B2E3-42C089436478}" type="datetime1">
              <a:rPr lang="de-AT" smtClean="0"/>
              <a:t>27.04.2018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84550" y="6356365"/>
            <a:ext cx="3136900" cy="365125"/>
          </a:xfrm>
          <a:prstGeom prst="rect">
            <a:avLst/>
          </a:prstGeom>
        </p:spPr>
        <p:txBody>
          <a:bodyPr vert="horz" lIns="91406" tIns="45703" rIns="91406" bIns="45703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099300" y="6356365"/>
            <a:ext cx="2311400" cy="365125"/>
          </a:xfrm>
          <a:prstGeom prst="rect">
            <a:avLst/>
          </a:prstGeom>
        </p:spPr>
        <p:txBody>
          <a:bodyPr vert="horz" lIns="91406" tIns="45703" rIns="91406" bIns="45703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692D3-3767-4542-A95D-53684A81B96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56324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/>
  <p:txStyles>
    <p:titleStyle>
      <a:lvl1pPr algn="ctr" defTabSz="914056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770" indent="-342770" algn="l" defTabSz="914056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670" indent="-285642" algn="l" defTabSz="914056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69" indent="-228516" algn="l" defTabSz="9140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596" indent="-228516" algn="l" defTabSz="914056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24" indent="-228516" algn="l" defTabSz="914056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651" indent="-228516" algn="l" defTabSz="9140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679" indent="-228516" algn="l" defTabSz="9140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06" indent="-228516" algn="l" defTabSz="9140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734" indent="-228516" algn="l" defTabSz="914056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28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56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83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08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37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166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193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220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-1" y="-36511"/>
            <a:ext cx="9906001" cy="1727200"/>
          </a:xfrm>
          <a:prstGeom prst="rect">
            <a:avLst/>
          </a:prstGeom>
          <a:solidFill>
            <a:srgbClr val="8888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55" tIns="34277" rIns="68555" bIns="34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300">
              <a:solidFill>
                <a:prstClr val="white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56364" y="-36507"/>
            <a:ext cx="1849636" cy="1632693"/>
          </a:xfrm>
          <a:prstGeom prst="rect">
            <a:avLst/>
          </a:prstGeom>
        </p:spPr>
      </p:pic>
      <p:sp>
        <p:nvSpPr>
          <p:cNvPr id="9" name="Datumsplatzhalter 8"/>
          <p:cNvSpPr>
            <a:spLocks noGrp="1"/>
          </p:cNvSpPr>
          <p:nvPr>
            <p:ph type="dt" sz="half" idx="2"/>
          </p:nvPr>
        </p:nvSpPr>
        <p:spPr>
          <a:xfrm>
            <a:off x="681038" y="6356365"/>
            <a:ext cx="2228850" cy="365125"/>
          </a:xfrm>
          <a:prstGeom prst="rect">
            <a:avLst/>
          </a:prstGeom>
        </p:spPr>
        <p:txBody>
          <a:bodyPr vert="horz" lIns="91406" tIns="45703" rIns="91406" bIns="45703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6673A-1629-4259-95F7-D4A05C138D27}" type="datetime1">
              <a:rPr lang="de-AT" smtClean="0">
                <a:solidFill>
                  <a:prstClr val="black">
                    <a:tint val="75000"/>
                  </a:prstClr>
                </a:solidFill>
              </a:rPr>
              <a:t>27.04.2018</a:t>
            </a:fld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3"/>
          </p:nvPr>
        </p:nvSpPr>
        <p:spPr>
          <a:xfrm>
            <a:off x="3281371" y="6356365"/>
            <a:ext cx="3343275" cy="365125"/>
          </a:xfrm>
          <a:prstGeom prst="rect">
            <a:avLst/>
          </a:prstGeom>
        </p:spPr>
        <p:txBody>
          <a:bodyPr vert="horz" lIns="91406" tIns="45703" rIns="91406" bIns="45703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6996117" y="6356365"/>
            <a:ext cx="2228850" cy="365125"/>
          </a:xfrm>
          <a:prstGeom prst="rect">
            <a:avLst/>
          </a:prstGeom>
        </p:spPr>
        <p:txBody>
          <a:bodyPr vert="horz" lIns="91406" tIns="45703" rIns="91406" bIns="45703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DC9A8-4ACD-4A0E-BEC9-DD99B4269D4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‹Nr.›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123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</p:sldLayoutIdLst>
  <p:hf hdr="0" ftr="0"/>
  <p:txStyles>
    <p:titleStyle>
      <a:lvl1pPr algn="l" defTabSz="91405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16" indent="-228516" algn="l" defTabSz="91405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542" indent="-228516" algn="l" defTabSz="9140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69" indent="-228516" algn="l" defTabSz="9140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596" indent="-228516" algn="l" defTabSz="9140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24" indent="-228516" algn="l" defTabSz="9140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651" indent="-228516" algn="l" defTabSz="9140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679" indent="-228516" algn="l" defTabSz="9140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706" indent="-228516" algn="l" defTabSz="9140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734" indent="-228516" algn="l" defTabSz="91405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28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56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83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08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37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166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193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220" algn="l" defTabSz="91405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7" t="24132" r="70188" b="19621"/>
          <a:stretch/>
        </p:blipFill>
        <p:spPr bwMode="auto">
          <a:xfrm>
            <a:off x="-821292" y="0"/>
            <a:ext cx="10360604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589351" y="3429010"/>
            <a:ext cx="8420100" cy="1470025"/>
          </a:xfrm>
        </p:spPr>
        <p:txBody>
          <a:bodyPr>
            <a:normAutofit fontScale="90000"/>
          </a:bodyPr>
          <a:lstStyle/>
          <a:p>
            <a:pPr algn="l"/>
            <a:r>
              <a:rPr lang="de-AT" sz="3100" dirty="0"/>
              <a:t>Smart Products &amp; Solutions</a:t>
            </a:r>
            <a:br>
              <a:rPr lang="de-AT" dirty="0"/>
            </a:br>
            <a:r>
              <a:rPr lang="de-AT" dirty="0"/>
              <a:t>Interaktionsdesign &amp; Produktdesign</a:t>
            </a:r>
            <a:br>
              <a:rPr lang="de-AT" dirty="0"/>
            </a:br>
            <a:r>
              <a:rPr lang="de-AT" dirty="0"/>
              <a:t>Mohne - NASA</a:t>
            </a:r>
            <a:br>
              <a:rPr lang="de-AT" dirty="0"/>
            </a:br>
            <a:r>
              <a:rPr lang="de-AT" sz="3100" dirty="0"/>
              <a:t>SPS</a:t>
            </a:r>
            <a:r>
              <a:rPr lang="de-AT" dirty="0"/>
              <a:t> </a:t>
            </a:r>
            <a:r>
              <a:rPr lang="de-AT" sz="3100" dirty="0"/>
              <a:t>bb17, </a:t>
            </a:r>
            <a:r>
              <a:rPr lang="de-DE" sz="3100" dirty="0"/>
              <a:t>SS 2018</a:t>
            </a:r>
            <a:br>
              <a:rPr lang="de-DE" sz="3100" dirty="0"/>
            </a:br>
            <a:br>
              <a:rPr lang="de-DE" dirty="0"/>
            </a:br>
            <a:endParaRPr lang="de-AT" dirty="0"/>
          </a:p>
        </p:txBody>
      </p:sp>
      <p:cxnSp>
        <p:nvCxnSpPr>
          <p:cNvPr id="12" name="Gerade Verbindung 11"/>
          <p:cNvCxnSpPr/>
          <p:nvPr/>
        </p:nvCxnSpPr>
        <p:spPr>
          <a:xfrm>
            <a:off x="740537" y="4837409"/>
            <a:ext cx="3198355" cy="0"/>
          </a:xfrm>
          <a:prstGeom prst="line">
            <a:avLst/>
          </a:prstGeom>
          <a:ln w="44450" cap="rnd">
            <a:solidFill>
              <a:srgbClr val="92D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/>
        </p:nvCxnSpPr>
        <p:spPr>
          <a:xfrm>
            <a:off x="740537" y="4981425"/>
            <a:ext cx="2964329" cy="0"/>
          </a:xfrm>
          <a:prstGeom prst="line">
            <a:avLst/>
          </a:prstGeom>
          <a:ln w="44450" cap="rnd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/>
        </p:nvCxnSpPr>
        <p:spPr>
          <a:xfrm>
            <a:off x="740532" y="5125441"/>
            <a:ext cx="2574286" cy="0"/>
          </a:xfrm>
          <a:prstGeom prst="line">
            <a:avLst/>
          </a:prstGeom>
          <a:ln w="44450" cap="rnd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rafik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794" y="5661263"/>
            <a:ext cx="1653408" cy="981105"/>
          </a:xfrm>
          <a:prstGeom prst="rect">
            <a:avLst/>
          </a:prstGeom>
        </p:spPr>
      </p:pic>
      <p:sp>
        <p:nvSpPr>
          <p:cNvPr id="8" name="Titel 6">
            <a:extLst>
              <a:ext uri="{FF2B5EF4-FFF2-40B4-BE49-F238E27FC236}">
                <a16:creationId xmlns:a16="http://schemas.microsoft.com/office/drawing/2014/main" id="{662EC61A-9950-46F7-9839-8A0CF97BA753}"/>
              </a:ext>
            </a:extLst>
          </p:cNvPr>
          <p:cNvSpPr txBox="1">
            <a:spLocks/>
          </p:cNvSpPr>
          <p:nvPr/>
        </p:nvSpPr>
        <p:spPr>
          <a:xfrm>
            <a:off x="589351" y="5125441"/>
            <a:ext cx="8420100" cy="1470025"/>
          </a:xfrm>
          <a:prstGeom prst="rect">
            <a:avLst/>
          </a:prstGeom>
        </p:spPr>
        <p:txBody>
          <a:bodyPr vert="horz" lIns="91406" tIns="45703" rIns="91406" bIns="45703" rtlCol="0" anchor="ctr">
            <a:normAutofit fontScale="90000" lnSpcReduction="20000"/>
          </a:bodyPr>
          <a:lstStyle>
            <a:lvl1pPr algn="ctr" defTabSz="914056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/>
              <a:t>A. Duregger, M. Möbes, L. Paula, C. Jungwirth, M. Wiesmüller, C. Gruber </a:t>
            </a:r>
            <a:br>
              <a:rPr lang="de-DE" sz="3100" dirty="0"/>
            </a:br>
            <a:br>
              <a:rPr lang="de-DE" dirty="0"/>
            </a:b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6065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B060C752-B60F-41B1-9A1F-AFAC89065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/>
              <a:t>Designentstehung 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Aktueller Stand (interaktiv)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Projekt Organisation (interaktiv)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Verwendete Technik (interaktiv)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Next </a:t>
            </a:r>
            <a:r>
              <a:rPr lang="de-DE" dirty="0" err="1"/>
              <a:t>Steps</a:t>
            </a:r>
            <a:endParaRPr lang="de-DE" dirty="0"/>
          </a:p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5FEB95D-C5FF-4A91-9CD4-39668A87267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6467" y="116632"/>
            <a:ext cx="8915400" cy="114300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Mohne – NASA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18B13D-8926-44DD-A905-FF30C9497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4EE88-A3FA-43E4-8AF0-6287DE249E9B}" type="datetime1">
              <a:rPr lang="de-AT" smtClean="0"/>
              <a:t>27.04.2018</a:t>
            </a:fld>
            <a:endParaRPr lang="de-AT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52D666-9C1D-47EA-997A-1D1DC8B0C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02891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06FB460-18A6-4140-A32F-EFEE266C655E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642938"/>
            <a:ext cx="9905999" cy="5572124"/>
          </a:xfrm>
          <a:prstGeom prst="rect">
            <a:avLst/>
          </a:prstGeom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30C00908-7759-4129-8C18-73F44076EE7F}"/>
              </a:ext>
            </a:extLst>
          </p:cNvPr>
          <p:cNvSpPr/>
          <p:nvPr/>
        </p:nvSpPr>
        <p:spPr>
          <a:xfrm>
            <a:off x="5313039" y="917104"/>
            <a:ext cx="4592960" cy="50321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7D65D4A-27BB-43CC-A756-8BB18AB2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30217-19A0-4EE6-8C65-69437229172D}" type="datetime1">
              <a:rPr lang="de-AT" smtClean="0"/>
              <a:t>27.04.2018</a:t>
            </a:fld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F442B9-769C-40E7-9BEE-80FD77C74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18682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Text enthält.&#10;&#10;Mit hoher Zuverlässigkeit generierte Beschreibung">
            <a:extLst>
              <a:ext uri="{FF2B5EF4-FFF2-40B4-BE49-F238E27FC236}">
                <a16:creationId xmlns:a16="http://schemas.microsoft.com/office/drawing/2014/main" id="{CFC2B6EB-48E5-487C-B6E8-AEA3B0064C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922" y="1600200"/>
            <a:ext cx="8046156" cy="4525963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35E58307-E75D-4FF8-9654-68EFF242186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6467" y="116632"/>
            <a:ext cx="8915400" cy="114300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Mohne Konzept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BD40631-FBAF-45BF-9A98-23C545637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0D1E6-1715-4E62-B337-47ADB1EC016B}" type="datetime1">
              <a:rPr lang="de-AT" smtClean="0"/>
              <a:t>27.04.2018</a:t>
            </a:fld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05E5F0-2346-434A-8CF3-9F81979E9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64793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896724FC-376C-456C-A545-E260917959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57464" y="83344"/>
            <a:ext cx="5343000" cy="7992888"/>
          </a:xfr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1B661BAF-904D-4D85-A090-29384A97F14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6467" y="116632"/>
            <a:ext cx="8915400" cy="114300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Mohne Konzept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7A53C6F-7DEB-4596-ACAC-5F35ECB07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767B6-91B7-4021-91C0-176025D46AA4}" type="datetime1">
              <a:rPr lang="de-AT" smtClean="0"/>
              <a:t>27.04.2018</a:t>
            </a:fld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1D8B939-7560-4456-BA97-01AE52264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07614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2"/>
          <p:cNvSpPr>
            <a:spLocks noGrp="1"/>
          </p:cNvSpPr>
          <p:nvPr>
            <p:ph type="title" idx="4294967295"/>
          </p:nvPr>
        </p:nvSpPr>
        <p:spPr>
          <a:xfrm>
            <a:off x="495300" y="115200"/>
            <a:ext cx="8915400" cy="1143000"/>
          </a:xfrm>
        </p:spPr>
        <p:txBody>
          <a:bodyPr lIns="90000">
            <a:noAutofit/>
          </a:bodyPr>
          <a:lstStyle/>
          <a:p>
            <a:pPr algn="l">
              <a:lnSpc>
                <a:spcPts val="3800"/>
              </a:lnSpc>
            </a:pPr>
            <a:r>
              <a:rPr lang="de-AT" sz="3600" dirty="0">
                <a:solidFill>
                  <a:schemeClr val="bg1"/>
                </a:solidFill>
              </a:rPr>
              <a:t>Mohne - NASA</a:t>
            </a:r>
          </a:p>
        </p:txBody>
      </p:sp>
      <p:sp>
        <p:nvSpPr>
          <p:cNvPr id="8" name="Inhaltsplatzhalter 1"/>
          <p:cNvSpPr>
            <a:spLocks noGrp="1"/>
          </p:cNvSpPr>
          <p:nvPr>
            <p:ph idx="1"/>
          </p:nvPr>
        </p:nvSpPr>
        <p:spPr>
          <a:xfrm>
            <a:off x="495300" y="1600201"/>
            <a:ext cx="8915400" cy="371747"/>
          </a:xfrm>
        </p:spPr>
        <p:txBody>
          <a:bodyPr>
            <a:noAutofit/>
          </a:bodyPr>
          <a:lstStyle/>
          <a:p>
            <a: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de-DE" sz="1800" dirty="0"/>
              <a:t>Briefing					</a:t>
            </a:r>
          </a:p>
        </p:txBody>
      </p:sp>
      <p:cxnSp>
        <p:nvCxnSpPr>
          <p:cNvPr id="11" name="Gerade Verbindung 10"/>
          <p:cNvCxnSpPr/>
          <p:nvPr/>
        </p:nvCxnSpPr>
        <p:spPr>
          <a:xfrm>
            <a:off x="631823" y="1971948"/>
            <a:ext cx="8928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/>
          <p:cNvSpPr/>
          <p:nvPr/>
        </p:nvSpPr>
        <p:spPr>
          <a:xfrm>
            <a:off x="631825" y="2095684"/>
            <a:ext cx="2844000" cy="504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Muss</a:t>
            </a:r>
            <a:endParaRPr lang="de-AT" dirty="0">
              <a:solidFill>
                <a:schemeClr val="tx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3656509" y="2095684"/>
            <a:ext cx="2844000" cy="504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Soll</a:t>
            </a:r>
            <a:endParaRPr lang="de-AT" dirty="0">
              <a:solidFill>
                <a:schemeClr val="tx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6681192" y="2095684"/>
            <a:ext cx="2844000" cy="504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Darf nicht</a:t>
            </a:r>
            <a:endParaRPr lang="de-AT" dirty="0">
              <a:solidFill>
                <a:schemeClr val="tx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631825" y="2723475"/>
            <a:ext cx="2844000" cy="344182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lvl="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Fahren</a:t>
            </a:r>
          </a:p>
          <a:p>
            <a:pPr marL="285750" lvl="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Kompakte Größe</a:t>
            </a:r>
          </a:p>
          <a:p>
            <a:pPr marL="285750" lvl="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Geringes Gewicht</a:t>
            </a:r>
          </a:p>
          <a:p>
            <a:pPr marL="285750" lvl="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Autonom</a:t>
            </a:r>
          </a:p>
          <a:p>
            <a:pPr marL="285750" lvl="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Objekterkennung</a:t>
            </a:r>
          </a:p>
          <a:p>
            <a:pPr marL="285750" lvl="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Hindernisse überwinden</a:t>
            </a:r>
          </a:p>
          <a:p>
            <a:pPr marL="285750" lvl="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Robust</a:t>
            </a:r>
          </a:p>
          <a:p>
            <a:pPr marL="285750" lvl="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Not-</a:t>
            </a:r>
            <a:r>
              <a:rPr lang="de-DE" sz="1400" dirty="0" err="1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Stop</a:t>
            </a:r>
            <a:endParaRPr lang="de-DE" sz="14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85750" lvl="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Datenübertragung</a:t>
            </a:r>
          </a:p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Fernbedienbar</a:t>
            </a:r>
          </a:p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FPV Kamera</a:t>
            </a:r>
          </a:p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endParaRPr lang="de-DE" sz="14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3656509" y="2723475"/>
            <a:ext cx="2844000" cy="344263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Fliegen</a:t>
            </a:r>
          </a:p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Überall anwendbar</a:t>
            </a:r>
          </a:p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Datenübertragung</a:t>
            </a:r>
          </a:p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Einfach zu handhaben</a:t>
            </a:r>
          </a:p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Wasserfest</a:t>
            </a:r>
          </a:p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MODULAR</a:t>
            </a:r>
          </a:p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endParaRPr lang="de-DE" sz="14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endParaRPr lang="de-DE" sz="14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endParaRPr lang="de-DE" sz="1400" dirty="0">
              <a:solidFill>
                <a:prstClr val="black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6681192" y="2722665"/>
            <a:ext cx="2844000" cy="344263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spcAft>
                <a:spcPts val="600"/>
              </a:spcAft>
              <a:buClr>
                <a:srgbClr val="1F497D"/>
              </a:buClr>
              <a:buFont typeface="Arial" pitchFamily="34" charset="0"/>
              <a:buChar char="•"/>
            </a:pPr>
            <a:r>
              <a:rPr lang="de-DE" sz="1400" dirty="0">
                <a:solidFill>
                  <a:prstClr val="black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Kurzlebig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14C32D6-9785-416D-BE77-B4838D9CF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2E9EB-90C8-4D25-962D-A25826B2DAD5}" type="datetime1">
              <a:rPr lang="de-AT" smtClean="0"/>
              <a:t>27.04.2018</a:t>
            </a:fld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B82F44F-EBE5-481A-BDC2-43DB385E0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80696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6D77B3B-76B9-42BE-9234-022B0BE8E0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04" y="1557541"/>
            <a:ext cx="8915400" cy="4798824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5A87B293-1CFA-4736-97CA-8001C25E5C9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6467" y="116632"/>
            <a:ext cx="8915400" cy="1143000"/>
          </a:xfrm>
        </p:spPr>
        <p:txBody>
          <a:bodyPr/>
          <a:lstStyle/>
          <a:p>
            <a:r>
              <a:rPr lang="de-AT" dirty="0">
                <a:solidFill>
                  <a:schemeClr val="bg1"/>
                </a:solidFill>
              </a:rPr>
              <a:t>Mohne modular - NASA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9D63701A-B73D-4E33-B79C-7CB59F78A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A6D3A-B4B7-47AA-8E1C-F489256FC18F}" type="datetime1">
              <a:rPr lang="de-AT" smtClean="0"/>
              <a:t>27.04.2018</a:t>
            </a:fld>
            <a:endParaRPr lang="de-AT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783362D-6DF1-4B2E-9D87-E95415261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7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41011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2">
            <a:extLst>
              <a:ext uri="{FF2B5EF4-FFF2-40B4-BE49-F238E27FC236}">
                <a16:creationId xmlns:a16="http://schemas.microsoft.com/office/drawing/2014/main" id="{61C6B116-D97F-47E0-961A-2C5AEF428AE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6467" y="116632"/>
            <a:ext cx="8915400" cy="114300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Mohne modulares Konzept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96505AB8-BE1E-459F-B0E4-A7FEEF51A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D8017D3-1C2B-40D3-80AD-6C467B93D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269"/>
            <a:ext cx="9906000" cy="5325107"/>
          </a:xfrm>
          <a:prstGeom prst="rect">
            <a:avLst/>
          </a:prstGeom>
        </p:spPr>
      </p:pic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1694558-38B2-4D64-8E9E-D665CDA9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F17A7-5001-4818-9977-D9C7C17D018B}" type="datetime1">
              <a:rPr lang="de-AT" smtClean="0"/>
              <a:t>27.04.2018</a:t>
            </a:fld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3F21EE8-A741-4BE2-ADF5-7B98268B3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74819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719638B2-4AE0-466E-8DE3-8201603C1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Fertigung Front Motoraufhängung </a:t>
            </a:r>
          </a:p>
          <a:p>
            <a:r>
              <a:rPr lang="de-DE" dirty="0"/>
              <a:t>Fertigung Modularer Sensorplatten</a:t>
            </a:r>
          </a:p>
          <a:p>
            <a:r>
              <a:rPr lang="de-DE" dirty="0"/>
              <a:t>Gewichtsreduktion</a:t>
            </a:r>
          </a:p>
          <a:p>
            <a:r>
              <a:rPr lang="de-DE" dirty="0"/>
              <a:t>Backend implementieren</a:t>
            </a:r>
          </a:p>
          <a:p>
            <a:r>
              <a:rPr lang="de-DE" dirty="0"/>
              <a:t>Motorsteuerung optimieren</a:t>
            </a:r>
          </a:p>
          <a:p>
            <a:r>
              <a:rPr lang="de-DE" dirty="0"/>
              <a:t>Softwareseitig Sensoranbindung modularisieren</a:t>
            </a:r>
          </a:p>
          <a:p>
            <a:r>
              <a:rPr lang="de-DE" dirty="0"/>
              <a:t>Fernsteuerung</a:t>
            </a:r>
          </a:p>
          <a:p>
            <a:r>
              <a:rPr lang="de-DE" dirty="0"/>
              <a:t>Tests, Tests, Tests</a:t>
            </a:r>
          </a:p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AA0B88A-33CF-42F0-81C6-CBA352EB533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6467" y="116632"/>
            <a:ext cx="8915400" cy="114300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Next </a:t>
            </a:r>
            <a:r>
              <a:rPr lang="de-DE" dirty="0" err="1">
                <a:solidFill>
                  <a:schemeClr val="bg1"/>
                </a:solidFill>
              </a:rPr>
              <a:t>Steps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38BA67-20AF-4538-8DB7-3EF11B271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723F5-E5C5-4547-9F28-C0D8771E654C}" type="datetime1">
              <a:rPr lang="de-AT" smtClean="0"/>
              <a:t>27.04.2018</a:t>
            </a:fld>
            <a:endParaRPr lang="de-AT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3719F9F-76A8-4F4B-BEFB-441495F61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692D3-3767-4542-A95D-53684A81B966}" type="slidenum">
              <a:rPr lang="de-AT" smtClean="0"/>
              <a:t>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15115278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</Words>
  <Application>Microsoft Office PowerPoint</Application>
  <PresentationFormat>A4-Papier (210 x 297 mm)</PresentationFormat>
  <Paragraphs>65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Tahoma</vt:lpstr>
      <vt:lpstr>Larissa</vt:lpstr>
      <vt:lpstr>Office Theme</vt:lpstr>
      <vt:lpstr>Smart Products &amp; Solutions Interaktionsdesign &amp; Produktdesign Mohne - NASA SPS bb17, SS 2018  </vt:lpstr>
      <vt:lpstr>Mohne – NASA</vt:lpstr>
      <vt:lpstr>PowerPoint-Präsentation</vt:lpstr>
      <vt:lpstr>Mohne Konzept</vt:lpstr>
      <vt:lpstr>Mohne Konzept</vt:lpstr>
      <vt:lpstr>Mohne - NASA</vt:lpstr>
      <vt:lpstr>Mohne modular - NASA</vt:lpstr>
      <vt:lpstr>Mohne modulares Konzept</vt:lpstr>
      <vt:lpstr>Next Steps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</dc:title>
  <dc:creator>Soetz Elisabeth</dc:creator>
  <cp:lastModifiedBy>Chris G</cp:lastModifiedBy>
  <cp:revision>1665</cp:revision>
  <cp:lastPrinted>2014-11-18T18:27:02Z</cp:lastPrinted>
  <dcterms:created xsi:type="dcterms:W3CDTF">2013-09-30T07:24:49Z</dcterms:created>
  <dcterms:modified xsi:type="dcterms:W3CDTF">2018-04-27T13:15:31Z</dcterms:modified>
</cp:coreProperties>
</file>

<file path=docProps/thumbnail.jpeg>
</file>